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86" r:id="rId9"/>
    <p:sldId id="262" r:id="rId10"/>
    <p:sldId id="263" r:id="rId11"/>
    <p:sldId id="264" r:id="rId12"/>
    <p:sldId id="287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8" r:id="rId3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F0A44F6-03E7-4C6A-9E58-A2A6ACD76931}" type="datetimeFigureOut">
              <a:rPr lang="nl-BE" smtClean="0"/>
              <a:t>17/01/2013</a:t>
            </a:fld>
            <a:endParaRPr lang="nl-BE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637A04-DC50-4110-8692-0B5197C4F62B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A44F6-03E7-4C6A-9E58-A2A6ACD76931}" type="datetimeFigureOut">
              <a:rPr lang="nl-BE" smtClean="0"/>
              <a:t>17/01/2013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37A04-DC50-4110-8692-0B5197C4F62B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F0A44F6-03E7-4C6A-9E58-A2A6ACD76931}" type="datetimeFigureOut">
              <a:rPr lang="nl-BE" smtClean="0"/>
              <a:t>17/01/2013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637A04-DC50-4110-8692-0B5197C4F62B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A44F6-03E7-4C6A-9E58-A2A6ACD76931}" type="datetimeFigureOut">
              <a:rPr lang="nl-BE" smtClean="0"/>
              <a:t>17/01/2013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37A04-DC50-4110-8692-0B5197C4F62B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0A44F6-03E7-4C6A-9E58-A2A6ACD76931}" type="datetimeFigureOut">
              <a:rPr lang="nl-BE" smtClean="0"/>
              <a:t>17/01/2013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2637A04-DC50-4110-8692-0B5197C4F62B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A44F6-03E7-4C6A-9E58-A2A6ACD76931}" type="datetimeFigureOut">
              <a:rPr lang="nl-BE" smtClean="0"/>
              <a:t>17/01/2013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37A04-DC50-4110-8692-0B5197C4F62B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A44F6-03E7-4C6A-9E58-A2A6ACD76931}" type="datetimeFigureOut">
              <a:rPr lang="nl-BE" smtClean="0"/>
              <a:t>17/01/2013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37A04-DC50-4110-8692-0B5197C4F62B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A44F6-03E7-4C6A-9E58-A2A6ACD76931}" type="datetimeFigureOut">
              <a:rPr lang="nl-BE" smtClean="0"/>
              <a:t>17/01/2013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37A04-DC50-4110-8692-0B5197C4F62B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0A44F6-03E7-4C6A-9E58-A2A6ACD76931}" type="datetimeFigureOut">
              <a:rPr lang="nl-BE" smtClean="0"/>
              <a:t>17/01/2013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37A04-DC50-4110-8692-0B5197C4F62B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A44F6-03E7-4C6A-9E58-A2A6ACD76931}" type="datetimeFigureOut">
              <a:rPr lang="nl-BE" smtClean="0"/>
              <a:t>17/01/2013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37A04-DC50-4110-8692-0B5197C4F62B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A44F6-03E7-4C6A-9E58-A2A6ACD76931}" type="datetimeFigureOut">
              <a:rPr lang="nl-BE" smtClean="0"/>
              <a:t>17/01/2013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37A04-DC50-4110-8692-0B5197C4F62B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F0A44F6-03E7-4C6A-9E58-A2A6ACD76931}" type="datetimeFigureOut">
              <a:rPr lang="nl-BE" smtClean="0"/>
              <a:t>17/01/2013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2637A04-DC50-4110-8692-0B5197C4F62B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43808" y="533400"/>
            <a:ext cx="6120680" cy="2868168"/>
          </a:xfrm>
        </p:spPr>
        <p:txBody>
          <a:bodyPr/>
          <a:lstStyle/>
          <a:p>
            <a:pPr algn="ctr"/>
            <a:r>
              <a:rPr lang="nl-BE" sz="7200" dirty="0" smtClean="0"/>
              <a:t>CATALOGUS</a:t>
            </a:r>
            <a:r>
              <a:rPr lang="nl-BE" dirty="0" smtClean="0"/>
              <a:t> VAN DE STADSGALERIE VOOR MODERNE KUNST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7" y="260648"/>
            <a:ext cx="2491224" cy="264320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7" y="3356992"/>
            <a:ext cx="2485767" cy="26800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49" y="3789040"/>
            <a:ext cx="2973923" cy="255385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06021"/>
            <a:ext cx="3070348" cy="253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55"/>
            <a:ext cx="4755133" cy="685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8556"/>
            <a:ext cx="5184576" cy="679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19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21745"/>
            <a:ext cx="5722104" cy="690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0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987"/>
            <a:ext cx="6348750" cy="684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3" y="476672"/>
            <a:ext cx="904286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22" y="404664"/>
            <a:ext cx="819825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40394"/>
            <a:ext cx="6872525" cy="689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0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672408" cy="686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6463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986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" y="0"/>
            <a:ext cx="8388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50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34" y="0"/>
            <a:ext cx="8906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4" y="0"/>
            <a:ext cx="8300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52032"/>
            <a:ext cx="5472608" cy="697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-75098"/>
            <a:ext cx="4752528" cy="69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35" y="404664"/>
            <a:ext cx="837110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-8633"/>
            <a:ext cx="4752528" cy="687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3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32329"/>
            <a:ext cx="6020425" cy="689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821341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36" y="620688"/>
            <a:ext cx="829721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"/>
            <a:ext cx="9121254" cy="687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92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7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5717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4"/>
            <a:ext cx="8237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67"/>
            <a:ext cx="5472608" cy="685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2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255"/>
            <a:ext cx="5472608" cy="679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29" y="0"/>
            <a:ext cx="9362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vervloed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</TotalTime>
  <Words>7</Words>
  <Application>Microsoft Office PowerPoint</Application>
  <PresentationFormat>Diavoorstelling (4:3)</PresentationFormat>
  <Paragraphs>1</Paragraphs>
  <Slides>33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Overvloed</vt:lpstr>
      <vt:lpstr>CATALOGUS VAN DE STADSGALERIE VOOR MODERNE KUNST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OLVG</dc:creator>
  <cp:lastModifiedBy>OLVG</cp:lastModifiedBy>
  <cp:revision>6</cp:revision>
  <dcterms:created xsi:type="dcterms:W3CDTF">2013-01-17T09:56:24Z</dcterms:created>
  <dcterms:modified xsi:type="dcterms:W3CDTF">2013-01-17T12:28:17Z</dcterms:modified>
</cp:coreProperties>
</file>